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66" d="100"/>
          <a:sy n="66" d="100"/>
        </p:scale>
        <p:origin x="2573" y="1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EB8A1-660E-4627-B9E9-8D15FB0AA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97D3F-4D4B-407C-8746-38D313B72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9242F-79BF-4C76-A53C-CD40443E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DE7C-A11A-4F07-864D-B5194277B4F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2F825-A6D4-41C0-9239-BAEFF9CA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8B5F7-3076-4A9C-9CB6-7B23DD87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36D1-649B-40FB-911F-72600F187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0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4DF35-19EF-4DBF-8509-6CC293CE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D4752E-CEFA-46AB-8977-ED8655783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9D4F0-B497-47AE-8DDB-BDDF5FA6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DE7C-A11A-4F07-864D-B5194277B4F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69E751-4481-419B-AD27-6F1D4219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DA3A32-78EA-413A-814F-9B31FBB0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36D1-649B-40FB-911F-72600F187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7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AC6E6A-AF65-467F-88A1-B31DF2849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A74753-03A7-4C6C-8D79-DE6CEE528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23FB6B-C790-450C-947E-073F61DD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DE7C-A11A-4F07-864D-B5194277B4F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7233F-7E91-446F-8124-0ACEE135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397CD-6437-401E-8CD4-E04B19C3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36D1-649B-40FB-911F-72600F187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7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E75BF-3D22-4AF2-8D4D-417229A5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933AE6-C3C5-4BF1-A1BC-11D58F3EA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36C01-5DE5-4767-BB86-65E6E9EF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DE7C-A11A-4F07-864D-B5194277B4F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709CF-68F2-43E7-AAD2-20F9D532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CF739-1CA9-4501-B1E6-BE3AF534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36D1-649B-40FB-911F-72600F187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1B9F0-4DE1-4498-B58A-1F1F553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156D3-DCD3-43E7-AD12-62C2CAB60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049A5-0080-483D-8F47-8663FB54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DE7C-A11A-4F07-864D-B5194277B4F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F7A69-1E75-4479-A1E1-CDF79B63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4A29B-D305-478C-9C05-505A97AB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36D1-649B-40FB-911F-72600F187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9C4C2-ED88-4ECC-9AA0-A5F8FF07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384BDC-E2A1-4960-AA9A-536EECC4A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8D66E9-1FDD-4D55-87A6-B83982AF8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360151-DFCE-4146-A3CC-33BBA329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DE7C-A11A-4F07-864D-B5194277B4F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539D7E-F1F4-4D62-B98A-986714B7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A7B606-B37D-4E03-B904-8EE39DB4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36D1-649B-40FB-911F-72600F187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7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40AFF-84EA-4C0D-8243-A2516DE5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34FA04-1E1B-4880-ABA1-72359A999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CC0052-7C4D-43F2-B408-01CE70218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FF4D7B-FE43-419F-AD7E-D6368BDB2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99240A-E082-4F01-B087-51BBE28F1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1854FD-BFE3-4417-B99D-06B9BD53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DE7C-A11A-4F07-864D-B5194277B4F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9ABECA-842C-4481-8BEF-3FF38A6B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D5B63F-F5EA-4A57-A1A5-063F66B4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36D1-649B-40FB-911F-72600F187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C8B0C-92F7-46EB-8365-60ACDBFD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FC5F3C-A5DA-4CD8-AF14-FEF3609D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DE7C-A11A-4F07-864D-B5194277B4F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D82C58-A03B-4C42-82B2-ED4957A9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A3BC44-F4C4-4EA0-BADE-91E0F856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36D1-649B-40FB-911F-72600F187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A1D01B-D1AA-4406-ADFA-ECC5B008E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DE7C-A11A-4F07-864D-B5194277B4F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CF40-2AEA-4ABA-A96D-FDE11D04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946224-B3DE-4513-B72F-5794CE28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36D1-649B-40FB-911F-72600F187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9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929B6-17AD-43FD-A979-7EFCA584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6B778F-E72D-466A-8487-CC28C9CE8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9534CA-DBDD-46F5-A57C-242C12A9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120A44-AFE0-439F-A2F1-E61B2052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DE7C-A11A-4F07-864D-B5194277B4F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E2104-4105-4E5D-AD8F-A838FF0B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161006-B736-4B8F-AB95-9ABC6BDA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36D1-649B-40FB-911F-72600F187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5787B-159A-460F-B595-49C7BCD5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D9CC57-337F-423B-9C18-096D7C4E0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BE288-4668-438B-BFA9-AC209D8EB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5A746-B8C4-41AB-9104-B2432877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DE7C-A11A-4F07-864D-B5194277B4F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67172-DFF3-4C88-AC6C-EE0A849E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784627-8FF7-4E15-AA82-4CA5F5E8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36D1-649B-40FB-911F-72600F187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6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0A601-9AB1-435B-97FF-2282B084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00D4F0-17C4-47BD-B835-6E004AADE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A3E41E-4524-4BE5-880E-4E828736F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DE7C-A11A-4F07-864D-B5194277B4FA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C0F67-0FF4-4E37-8D04-002DCFC19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6BA8B5-4D2F-4BE8-8940-00B606A0A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F36D1-649B-40FB-911F-72600F187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tarostinvm@mail.ru" TargetMode="External"/><Relationship Id="rId2" Type="http://schemas.openxmlformats.org/officeDocument/2006/relationships/hyperlink" Target="mailto:iok21@mail.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742F9B-623E-4CEC-B9F9-2827A4EB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153036-FBD3-4779-9EC0-28DD6731F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0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314342-17B6-45BE-927A-26A77933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3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0D5B78-96D9-4149-913B-C1A1AB9D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89FBEA-3F4F-4FBD-8B5F-20A4E5C64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0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A9B131-43C8-4527-9A5B-DF81BAA8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6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3022CE-F29B-45EB-8C09-5EB39CCE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6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EDAFDA-4415-4FF6-AE44-6315A2690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387A2-818A-44A8-AE68-353033EC1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068" y="31132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ООО «ИНСТИТУТ ОЦЕНКИ И КОНСАЛТИНГА»</a:t>
            </a:r>
            <a:br>
              <a:rPr lang="ru-RU" sz="3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ru-RU" sz="3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sz="3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ru-RU" sz="3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428023, г. Чебоксары, ул. Гражданская, д. 5</a:t>
            </a:r>
            <a:br>
              <a:rPr lang="ru-RU" sz="3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ru-RU" sz="3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23-78-69</a:t>
            </a:r>
            <a:br>
              <a:rPr lang="ru-RU" sz="3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ru-RU" sz="3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+7 (902) 328-85-95</a:t>
            </a:r>
            <a:br>
              <a:rPr lang="ru-RU" sz="3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ru-RU" sz="3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+7 (927) 668-20-85</a:t>
            </a:r>
            <a:br>
              <a:rPr lang="ru-RU" sz="3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ru-RU" sz="33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iok21@mail.ru</a:t>
            </a:r>
            <a:br>
              <a:rPr lang="ru-RU" sz="3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ru-RU" sz="33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starostinvm@mail.ru</a:t>
            </a:r>
            <a:b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36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ООО «ИНСТИТУТ ОЦЕНКИ И КОНСАЛТИНГА»   428023, г. Чебоксары, ул. Гражданская, д. 5 23-78-69 +7 (902) 328-85-95 +7 (927) 668-20-85 iok21@mail.ru starostinvm@mail.ru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A</cp:lastModifiedBy>
  <cp:revision>6</cp:revision>
  <dcterms:created xsi:type="dcterms:W3CDTF">2026-04-15T12:35:02Z</dcterms:created>
  <dcterms:modified xsi:type="dcterms:W3CDTF">2026-04-15T15:16:32Z</dcterms:modified>
</cp:coreProperties>
</file>